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9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5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8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2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6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6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2F1A-D1BD-4030-81B2-576DCC03B5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B3243-1727-463F-A6E9-78CE20153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6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58" y="132735"/>
            <a:ext cx="5429116" cy="256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9135" y="398206"/>
            <a:ext cx="63418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 известном детском стихотворении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Самуила Яковлевича Маршака 1937 года «Рассказ о неизвестном герое»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пожарные, милиция и фотографы разыскивают двадцатилетнего парня, спасшего из огня девочку. Из примет — «среднего роста, плечистый и крепкий, ходит он в белой футболке и кепке. Знак „ГТО“ на груди у него. Больше не знают о нем ничего», сообщает читателю Маршак.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213" y="5810865"/>
            <a:ext cx="1162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Те, кто учился в школе еще до распада Советского Союза, помнят три заветные буквы — ГТО, или «Готов к труду и обороне» — программу физической и культурной подготовки, которая основывалась на единой и поддерживаемой государством системе патриотического воспитания населения.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9213" y="4763729"/>
            <a:ext cx="11488993" cy="85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6981" y="2891985"/>
            <a:ext cx="523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Ирония стихотворения заключалась в том, что значкистов ГТО в то время было больше половины страны, и каждый был готов к труду и обороне!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711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8288593" cy="6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206" y="575187"/>
            <a:ext cx="1163647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КОМПЛЕКС ГТО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1931 года –был разработан первый проект комплекса ГТО (Готов к труду и обороне)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вводимого комплекса — «дальнейшее повышение уровня физического воспитания и мобилизационной готовности советского народа, в первую очередь молодого поколения...». Основное содержание комплекса ГТО было ориентировано на качественную физическую подготовку сотен миллионов советских людей.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4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2" y="271377"/>
            <a:ext cx="2929397" cy="51264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5588" y="663677"/>
            <a:ext cx="6710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значка придуман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15-летним школьником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В.Токтаровым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 окончательный эскиз разработан художником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М.С.Ягужинским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6374" y="4660490"/>
            <a:ext cx="8259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обладателем знака ГТО I ступени стал знаменитый конькобежец Яков Федорович Мельников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8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459" y="265471"/>
            <a:ext cx="115479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1932 году - Всесоюзным советом физической культуры был утвержден и введен в действие комплекс «Готов к труду и обороне» II ступени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1934 года -появилась детская ступень комплекса БГТО «Будь готов к труду и обороне»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 году- комплекс ГТО прекратил свое существование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Российской Федерации от 24 марта 2014 года № 172 «О Всероссийском физкультурно-спортивном комплексе „Готов к труду и обороне“ (ГТО)», был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 комплекс ГТО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1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77" y="290146"/>
            <a:ext cx="1130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2023 года действуют обновленные нормативы и ступени комплекса ГТО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42" t="3161"/>
          <a:stretch/>
        </p:blipFill>
        <p:spPr>
          <a:xfrm>
            <a:off x="2031023" y="1317190"/>
            <a:ext cx="8124092" cy="53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4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49" y="105506"/>
            <a:ext cx="5245387" cy="68360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05" y="105506"/>
            <a:ext cx="5170933" cy="66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5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305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11</cp:revision>
  <dcterms:created xsi:type="dcterms:W3CDTF">2024-03-12T07:29:00Z</dcterms:created>
  <dcterms:modified xsi:type="dcterms:W3CDTF">2024-03-12T14:26:06Z</dcterms:modified>
</cp:coreProperties>
</file>